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7E4D6-AAF6-0D85-C7D9-9E51226E1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7D2EE3-D37B-26D9-911F-5C3E03D6B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E0BE25-E6A4-27AE-C500-BC2A8ADA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BE0777-6CE0-3A39-764C-C7195C5FC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DC9A5-09BA-848C-E9E5-E088C0D1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17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63E721-12F7-8EA6-766D-2BE252E2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16B4D0-3E89-1B34-2E3B-47009F234A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730C99-988E-EC41-A172-6086C458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0E11BC-850D-BF3A-063E-32CB7574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67CD67-D14A-9C46-B4B6-5CA7A254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06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9FD1448-F134-082E-FAF2-1F31E02C1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0D81FE-1E0E-E44A-9675-AE6673B9B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BE4EAF-7592-968E-76D8-85D080D22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36E5B0-C872-62F1-59C7-92586D06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3C5477-BF74-5F4C-463A-8E86B1EE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27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06054A-C88E-E951-1A58-685B5510C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9A54D1-AFF7-6332-EAF5-58BF63189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80DCEA-3EBD-5E3A-8C95-A89B30EB6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C53151-DD78-AC30-88E8-0BC0F21A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FD36A-131E-42CB-0154-515DA49D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9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B93BCA-7A98-0523-ECB0-360AA56AB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50C3E1-5487-D7D8-6341-AE224F555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7D7BD-C67E-E5E3-1455-0EFBF5A2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308873-B35D-C0E9-3B95-104EE591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696555-31B2-D807-6245-DECF8410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10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EA9D1-68F5-1394-312F-514D2598D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46100C-FF53-F1C6-C6B7-0A79EDA7A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7E6F83-EA2B-6783-7A9E-9F3DA814C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F7F6F8-6191-EF08-31DA-210E3430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7206AC-A433-FA4D-1A89-7E17595F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4C8E46-E874-1B06-CB28-BB0F4DC8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96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BFD8B-A952-D3EB-A8BD-BAB6A3865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03E6CE-8AC1-6707-AA28-CB950DBAE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623356-8E7D-717E-AE4B-AE7375BDB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6220A07-B380-C861-6B06-0E06FA922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683CC7-6621-9EC0-178D-E7470A311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68BD8C-E7AF-D3AD-C43F-4CDD185D4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2D412C7-96DF-0FB2-1A2F-294BE41E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7657516-6D25-1CE8-76A7-FE5113BC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73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F6008-5874-5C09-5C24-B892D399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F264B0-25A3-2229-8715-6433AED1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2120F6-82B2-0121-42D4-0A18F9A7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19E857-24E0-F180-FE68-281D4C2E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17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17977B6-EFF0-26D5-6827-DDE8A62B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9075DED-2231-2E37-37CC-374C5E94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E7285B6-DDB7-E508-12EE-C0A8252B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89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08530-64F5-C424-67A5-6A96809E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0636D5-C32F-0CA1-2850-02D9F95E7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6FF847-0827-9EB8-47D1-25453D479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1BA67B-D12D-7F6E-FB07-40525A128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B2B975F-9B95-730A-18A3-A3F66D92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EA0D3D-B871-F6B5-604A-8B4544BD4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92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50D8A5-3BBF-8107-02CD-C22D7DA1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DDF64B7-C124-264B-9217-C280B01F1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76303B-0C20-8DC1-94FA-65F57EF5A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8A7907-BB78-9D07-AF9E-5E554092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3BAE49-9D90-EE63-5825-61AC688A9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4293BF-6570-8B6F-1507-ECCBA754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9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38820C6-8B37-7447-5C3F-DBEDC405A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D8DA82-102B-5863-F2E5-ABD6BA27C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16DAA-0FC7-505E-9EC2-C7342AC94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6924B-3780-4C64-858E-62F9E489F2E2}" type="datetimeFigureOut">
              <a:rPr lang="fr-FR" smtClean="0"/>
              <a:t>04/06/2022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9A5CCC-276B-C9D0-4743-63F8BD91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22D4D-B1FF-3545-04BA-96CE85EA8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3DDC5-DAB3-4140-A71E-5BD97FC9F7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61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xacyc.orion.education.fr/cyccandidat/portal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55A6F-81C0-11B5-E392-38557AB55F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Valdation</a:t>
            </a:r>
            <a:r>
              <a:rPr lang="fr-FR" dirty="0"/>
              <a:t> de la spécialité arrêtée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73DE9C-2520-3D34-2219-2EB637D27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Date limite: 10 JUIN 2023</a:t>
            </a:r>
          </a:p>
        </p:txBody>
      </p:sp>
    </p:spTree>
    <p:extLst>
      <p:ext uri="{BB962C8B-B14F-4D97-AF65-F5344CB8AC3E}">
        <p14:creationId xmlns:p14="http://schemas.microsoft.com/office/powerpoint/2010/main" val="143576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09755DD-4F11-BFB8-1610-46B975E7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 connecter à cyclade: </a:t>
            </a:r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Me connecter, Cyclades (education.fr)</a:t>
            </a: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3A9AB7B-299D-1A2B-944C-0E6982D69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151" y="2354239"/>
            <a:ext cx="10389698" cy="394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44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0709963B-F7FA-75FD-233F-E82E86AD1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Dans le menu « Mes inscriptions », cliquer sur la vignette 1, puis sélectionner 2 et valider 3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1566650-D0EC-358B-C06D-B7EE3B2C0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622" y="1580516"/>
            <a:ext cx="8655840" cy="486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86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D55AC3-2FFA-DAE0-C37C-4D2DD89E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Vérifier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informations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puis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valider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(4): 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cette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validation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définitive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D07C5F-6714-8B94-27EE-A9CD354DF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4830"/>
            <a:ext cx="12229668" cy="342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7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AB308C-07DA-AEFB-7589-4FBFD0EE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494414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Ecran de confirmation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C20BFC-F41E-7D5A-5C48-99DEED6C7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2743512"/>
            <a:ext cx="10744200" cy="316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282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Valdation de la spécialité arrêtée</vt:lpstr>
      <vt:lpstr>Se connecter à cyclade: Me connecter, Cyclades (education.fr)</vt:lpstr>
      <vt:lpstr>Dans le menu « Mes inscriptions », cliquer sur la vignette 1, puis sélectionner 2 et valider 3</vt:lpstr>
      <vt:lpstr>Vérifier les informations puis les valider (4):  cette validation est définitive!</vt:lpstr>
      <vt:lpstr>Ecran de confirmation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Valdation de la spécialité arrêtée</dc:title>
  <dc:creator>Sara COQUET</dc:creator>
  <cp:lastModifiedBy>Laurent Beaussart</cp:lastModifiedBy>
  <cp:revision>1</cp:revision>
  <dcterms:created xsi:type="dcterms:W3CDTF">2022-06-02T21:17:53Z</dcterms:created>
  <dcterms:modified xsi:type="dcterms:W3CDTF">2022-06-04T10:02:02Z</dcterms:modified>
</cp:coreProperties>
</file>