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B35840-825E-454E-BE10-EF22EE42ACC5}" v="6" dt="2020-11-19T12:36:10.6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t Beaussart" userId="ca2eebf52590949f" providerId="LiveId" clId="{95B35840-825E-454E-BE10-EF22EE42ACC5}"/>
    <pc:docChg chg="addSld delSld modSld">
      <pc:chgData name="Laurent Beaussart" userId="ca2eebf52590949f" providerId="LiveId" clId="{95B35840-825E-454E-BE10-EF22EE42ACC5}" dt="2020-11-19T12:38:24.683" v="14" actId="22"/>
      <pc:docMkLst>
        <pc:docMk/>
      </pc:docMkLst>
      <pc:sldChg chg="addSp mod">
        <pc:chgData name="Laurent Beaussart" userId="ca2eebf52590949f" providerId="LiveId" clId="{95B35840-825E-454E-BE10-EF22EE42ACC5}" dt="2020-11-19T12:34:30.113" v="3" actId="22"/>
        <pc:sldMkLst>
          <pc:docMk/>
          <pc:sldMk cId="3809608937" sldId="256"/>
        </pc:sldMkLst>
        <pc:picChg chg="add">
          <ac:chgData name="Laurent Beaussart" userId="ca2eebf52590949f" providerId="LiveId" clId="{95B35840-825E-454E-BE10-EF22EE42ACC5}" dt="2020-11-19T12:34:30.113" v="3" actId="22"/>
          <ac:picMkLst>
            <pc:docMk/>
            <pc:sldMk cId="3809608937" sldId="256"/>
            <ac:picMk id="5" creationId="{7D38AF10-9FFC-411A-8C33-2FFA8FD06E53}"/>
          </ac:picMkLst>
        </pc:picChg>
      </pc:sldChg>
      <pc:sldChg chg="addSp add mod">
        <pc:chgData name="Laurent Beaussart" userId="ca2eebf52590949f" providerId="LiveId" clId="{95B35840-825E-454E-BE10-EF22EE42ACC5}" dt="2020-11-19T12:35:38.133" v="6" actId="22"/>
        <pc:sldMkLst>
          <pc:docMk/>
          <pc:sldMk cId="785267802" sldId="257"/>
        </pc:sldMkLst>
        <pc:picChg chg="add">
          <ac:chgData name="Laurent Beaussart" userId="ca2eebf52590949f" providerId="LiveId" clId="{95B35840-825E-454E-BE10-EF22EE42ACC5}" dt="2020-11-19T12:35:38.133" v="6" actId="22"/>
          <ac:picMkLst>
            <pc:docMk/>
            <pc:sldMk cId="785267802" sldId="257"/>
            <ac:picMk id="5" creationId="{56AA36E3-1A13-4529-ACE6-B54E47DC286B}"/>
          </ac:picMkLst>
        </pc:picChg>
      </pc:sldChg>
      <pc:sldChg chg="add del">
        <pc:chgData name="Laurent Beaussart" userId="ca2eebf52590949f" providerId="LiveId" clId="{95B35840-825E-454E-BE10-EF22EE42ACC5}" dt="2020-11-19T12:36:15.801" v="9" actId="2696"/>
        <pc:sldMkLst>
          <pc:docMk/>
          <pc:sldMk cId="2409396899" sldId="258"/>
        </pc:sldMkLst>
      </pc:sldChg>
      <pc:sldChg chg="addSp delSp modSp new mod">
        <pc:chgData name="Laurent Beaussart" userId="ca2eebf52590949f" providerId="LiveId" clId="{95B35840-825E-454E-BE10-EF22EE42ACC5}" dt="2020-11-19T12:38:24.683" v="14" actId="22"/>
        <pc:sldMkLst>
          <pc:docMk/>
          <pc:sldMk cId="2833054935" sldId="258"/>
        </pc:sldMkLst>
        <pc:spChg chg="del">
          <ac:chgData name="Laurent Beaussart" userId="ca2eebf52590949f" providerId="LiveId" clId="{95B35840-825E-454E-BE10-EF22EE42ACC5}" dt="2020-11-19T12:38:24.683" v="14" actId="22"/>
          <ac:spMkLst>
            <pc:docMk/>
            <pc:sldMk cId="2833054935" sldId="258"/>
            <ac:spMk id="3" creationId="{7E71A99B-B6B7-4A5A-9DF3-5A7C10553F4E}"/>
          </ac:spMkLst>
        </pc:spChg>
        <pc:picChg chg="add mod ord">
          <ac:chgData name="Laurent Beaussart" userId="ca2eebf52590949f" providerId="LiveId" clId="{95B35840-825E-454E-BE10-EF22EE42ACC5}" dt="2020-11-19T12:38:24.683" v="14" actId="22"/>
          <ac:picMkLst>
            <pc:docMk/>
            <pc:sldMk cId="2833054935" sldId="258"/>
            <ac:picMk id="5" creationId="{C36720D1-EB49-4545-9E90-51337B1AE87A}"/>
          </ac:picMkLst>
        </pc:picChg>
      </pc:sldChg>
      <pc:sldChg chg="add del">
        <pc:chgData name="Laurent Beaussart" userId="ca2eebf52590949f" providerId="LiveId" clId="{95B35840-825E-454E-BE10-EF22EE42ACC5}" dt="2020-11-19T12:36:13.585" v="8" actId="2696"/>
        <pc:sldMkLst>
          <pc:docMk/>
          <pc:sldMk cId="1352757525" sldId="259"/>
        </pc:sldMkLst>
      </pc:sldChg>
      <pc:sldChg chg="add del">
        <pc:chgData name="Laurent Beaussart" userId="ca2eebf52590949f" providerId="LiveId" clId="{95B35840-825E-454E-BE10-EF22EE42ACC5}" dt="2020-11-19T12:36:29.486" v="10" actId="2696"/>
        <pc:sldMkLst>
          <pc:docMk/>
          <pc:sldMk cId="1778931968" sldId="260"/>
        </pc:sldMkLst>
      </pc:sldChg>
      <pc:sldChg chg="add del">
        <pc:chgData name="Laurent Beaussart" userId="ca2eebf52590949f" providerId="LiveId" clId="{95B35840-825E-454E-BE10-EF22EE42ACC5}" dt="2020-11-19T12:36:33.961" v="11" actId="2696"/>
        <pc:sldMkLst>
          <pc:docMk/>
          <pc:sldMk cId="2511714686" sldId="261"/>
        </pc:sldMkLst>
      </pc:sldChg>
      <pc:sldChg chg="add del">
        <pc:chgData name="Laurent Beaussart" userId="ca2eebf52590949f" providerId="LiveId" clId="{95B35840-825E-454E-BE10-EF22EE42ACC5}" dt="2020-11-19T12:36:43.800" v="12" actId="2696"/>
        <pc:sldMkLst>
          <pc:docMk/>
          <pc:sldMk cId="1176935957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E6F83F-5659-4F00-A614-B239619C8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DE05114-C005-4CA5-AC95-B10D40894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8468B2-9F19-412C-B490-46DB00423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E7E0-2B4D-4EF8-B192-682F37277C29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576CC0-761E-4D39-A259-2D2F9E54D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6B7905-8C76-4214-915F-4CB3C4482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1849-F5D2-4522-B9C5-72BEAEDE3F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49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A2BF87-773A-46C4-A725-49DADAFA9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2975726-2B4A-4CD2-A05D-0C6B3605C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5AC54E-3E89-405F-A980-5FE263E43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E7E0-2B4D-4EF8-B192-682F37277C29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58D900-852E-4DD5-9AD6-6E4A24A02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DC3290-39FB-4C81-80ED-CC1F03AE2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1849-F5D2-4522-B9C5-72BEAEDE3F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09D7625-6B68-4415-A8CE-62A32FFF74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FC0996-C664-488C-95B6-3A8D56A96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02E14B-5492-4D49-B3BD-3F059EFD3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E7E0-2B4D-4EF8-B192-682F37277C29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8E7C1A-30E0-472C-B1F0-AB9636E9D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A4214A-62BF-4C34-9AAD-C9A6F4223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1849-F5D2-4522-B9C5-72BEAEDE3F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05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88F51-1FF8-471D-9B48-821606FB1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C73FD9-9380-4AC7-81BE-4BC6ED069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6E630C-5F5E-4F63-A44F-CBB6E3300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E7E0-2B4D-4EF8-B192-682F37277C29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3D19AD-0BB6-4809-B1ED-4F76A3684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A37534-33FF-4CAA-B873-DC426A13D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1849-F5D2-4522-B9C5-72BEAEDE3F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313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A4458E-6FA0-4A2A-B856-FB76F09D3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A31C5B-11E2-44C2-8D07-753898632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CD21BC-A67A-4B2E-AE32-E9C2CC780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E7E0-2B4D-4EF8-B192-682F37277C29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2F0B3A-1AED-4458-847D-BEBA892CE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84FCFB-9589-4B29-B942-11AC0B53C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1849-F5D2-4522-B9C5-72BEAEDE3F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09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2DAD3D-8E6B-40DB-9723-A215B31B7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10610B-4FEC-49A0-96DD-3E38A45795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8FD400-DFF4-4D74-8DB3-569F8F990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564693-32CD-44F3-AC26-18C4190ED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E7E0-2B4D-4EF8-B192-682F37277C29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8D5F16-BB80-4E10-8545-3D40523D3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5F719F-95E8-4E5B-9918-67AC193E1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1849-F5D2-4522-B9C5-72BEAEDE3F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84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5589F7-C716-4EE5-BE1F-A21C6EF77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482569-9357-4FB7-820C-04C7583A1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78F2BD-D17D-4F14-AF7F-1A79A0F9D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4FABE1B-F5F6-41FF-A5B6-E8D1FF268F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71A8D6-B22F-4FEF-820D-BD3AFF7DD8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43DC4B-A084-48F8-933D-5C5FBB0D9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E7E0-2B4D-4EF8-B192-682F37277C29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BC26A89-E9BC-4282-A5E1-EC8066DF6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282AD5E-2866-40F4-99CC-DEB4D4740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1849-F5D2-4522-B9C5-72BEAEDE3F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35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4C05EF-239D-4552-BFAD-C7D0E570E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634FF65-79D3-45CA-8AFE-99CF31273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E7E0-2B4D-4EF8-B192-682F37277C29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8ABA6BB-F815-428C-A36A-95FDE3391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84D6FD1-57A5-47E1-89F7-E07C41404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1849-F5D2-4522-B9C5-72BEAEDE3F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179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BD0B17F-6552-4BE7-89F9-FCA1740C4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E7E0-2B4D-4EF8-B192-682F37277C29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FEB2D99-D676-4DDE-85A5-5D421D745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ABBFE66-C3D7-472F-8F5F-91C9E70F2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1849-F5D2-4522-B9C5-72BEAEDE3F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669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CF6AE1-888C-4D77-A818-499CD75E6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6B12C5-8CFA-4D09-B939-74B615081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29C533F-3421-42A6-A3B3-43325F01B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1B9B21-8E71-4A52-902A-BDF702D9D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E7E0-2B4D-4EF8-B192-682F37277C29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3DAD9CE-79DE-4FE8-A967-2E6FA126E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3B97B7-AAE7-4B01-BA33-BEAF65F26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1849-F5D2-4522-B9C5-72BEAEDE3F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4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64E6F2-23ED-44BC-82B7-0A30325E4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1F57232-F8EF-4E5D-9DCA-FBF75ED7F9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A6DC4E1-A635-46E8-9F70-9808CE01D0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FF0CDB-DCE1-4CA3-B607-424261A69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E7E0-2B4D-4EF8-B192-682F37277C29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51F5B9-81B6-41C2-94DC-06EC282D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6BEBD8-0816-4FDA-BA55-922B86E19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1849-F5D2-4522-B9C5-72BEAEDE3F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65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CF89A0D-D007-4211-90F2-AAA254AF8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6AD42E-31EE-498F-9EF6-C96228023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9CF917-F904-4758-9566-D44863C6E3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DE7E0-2B4D-4EF8-B192-682F37277C29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06FE54-A990-4799-AC20-F5E523FAA7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F1D9B-58B8-4CA3-AB27-E6B29F3417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C1849-F5D2-4522-B9C5-72BEAEDE3F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04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A0389F-EE65-448A-A730-581B833A42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36DEA2-597C-4545-AA47-0FEE3088FF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D38AF10-9FFC-411A-8C33-2FFA8FD06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100" y="1257300"/>
            <a:ext cx="60198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60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A0389F-EE65-448A-A730-581B833A42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36DEA2-597C-4545-AA47-0FEE3088FF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6AA36E3-1A13-4529-ACE6-B54E47DC2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9437" y="1504950"/>
            <a:ext cx="5953125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267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6AF5A-31FB-41AE-805E-FA5F0655C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C36720D1-EB49-4545-9E90-51337B1AE8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24287" y="3596481"/>
            <a:ext cx="4543425" cy="809625"/>
          </a:xfrm>
        </p:spPr>
      </p:pic>
    </p:spTree>
    <p:extLst>
      <p:ext uri="{BB962C8B-B14F-4D97-AF65-F5344CB8AC3E}">
        <p14:creationId xmlns:p14="http://schemas.microsoft.com/office/powerpoint/2010/main" val="28330549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Laurent Beaussart</dc:creator>
  <cp:lastModifiedBy>Laurent Beaussart</cp:lastModifiedBy>
  <cp:revision>1</cp:revision>
  <dcterms:created xsi:type="dcterms:W3CDTF">2020-11-19T12:33:29Z</dcterms:created>
  <dcterms:modified xsi:type="dcterms:W3CDTF">2020-11-19T12:38:27Z</dcterms:modified>
</cp:coreProperties>
</file>